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4630400" cy="8229600"/>
  <p:notesSz cx="8229600" cy="14630400"/>
  <p:embeddedFontLst>
    <p:embeddedFont>
      <p:font typeface="Dela Gothic One" panose="020B0604020202020204" charset="-128"/>
      <p:regular r:id="rId14"/>
    </p:embeddedFont>
    <p:embeddedFont>
      <p:font typeface="DM Sans" pitchFamily="2" charset="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631985E-3F8D-4EF6-ABD6-E297A1806F6B}" v="3" dt="2025-07-04T11:19:15.23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hahil khan" userId="faa771c22ec6ed96" providerId="LiveId" clId="{1631985E-3F8D-4EF6-ABD6-E297A1806F6B}"/>
    <pc:docChg chg="undo custSel modSld">
      <pc:chgData name="shahil khan" userId="faa771c22ec6ed96" providerId="LiveId" clId="{1631985E-3F8D-4EF6-ABD6-E297A1806F6B}" dt="2025-07-06T11:15:25.964" v="335"/>
      <pc:docMkLst>
        <pc:docMk/>
      </pc:docMkLst>
      <pc:sldChg chg="modSp mod modTransition modAnim">
        <pc:chgData name="shahil khan" userId="faa771c22ec6ed96" providerId="LiveId" clId="{1631985E-3F8D-4EF6-ABD6-E297A1806F6B}" dt="2025-07-06T11:13:47.318" v="325"/>
        <pc:sldMkLst>
          <pc:docMk/>
          <pc:sldMk cId="0" sldId="256"/>
        </pc:sldMkLst>
        <pc:spChg chg="mod">
          <ac:chgData name="shahil khan" userId="faa771c22ec6ed96" providerId="LiveId" clId="{1631985E-3F8D-4EF6-ABD6-E297A1806F6B}" dt="2025-06-28T06:05:39.385" v="0" actId="1076"/>
          <ac:spMkLst>
            <pc:docMk/>
            <pc:sldMk cId="0" sldId="256"/>
            <ac:spMk id="3" creationId="{00000000-0000-0000-0000-000000000000}"/>
          </ac:spMkLst>
        </pc:spChg>
      </pc:sldChg>
      <pc:sldChg chg="addSp delSp modSp mod modTransition modAnim">
        <pc:chgData name="shahil khan" userId="faa771c22ec6ed96" providerId="LiveId" clId="{1631985E-3F8D-4EF6-ABD6-E297A1806F6B}" dt="2025-07-06T11:15:03.883" v="327"/>
        <pc:sldMkLst>
          <pc:docMk/>
          <pc:sldMk cId="0" sldId="257"/>
        </pc:sldMkLst>
        <pc:spChg chg="mod">
          <ac:chgData name="shahil khan" userId="faa771c22ec6ed96" providerId="LiveId" clId="{1631985E-3F8D-4EF6-ABD6-E297A1806F6B}" dt="2025-07-06T10:26:27.469" v="20" actId="14100"/>
          <ac:spMkLst>
            <pc:docMk/>
            <pc:sldMk cId="0" sldId="257"/>
            <ac:spMk id="4" creationId="{00000000-0000-0000-0000-000000000000}"/>
          </ac:spMkLst>
        </pc:spChg>
        <pc:picChg chg="add mod">
          <ac:chgData name="shahil khan" userId="faa771c22ec6ed96" providerId="LiveId" clId="{1631985E-3F8D-4EF6-ABD6-E297A1806F6B}" dt="2025-07-04T11:19:23.176" v="9" actId="1076"/>
          <ac:picMkLst>
            <pc:docMk/>
            <pc:sldMk cId="0" sldId="257"/>
            <ac:picMk id="9" creationId="{C774E2D6-F639-6E2B-4178-98C6B3EAE119}"/>
          </ac:picMkLst>
        </pc:picChg>
      </pc:sldChg>
      <pc:sldChg chg="modTransition modAnim">
        <pc:chgData name="shahil khan" userId="faa771c22ec6ed96" providerId="LiveId" clId="{1631985E-3F8D-4EF6-ABD6-E297A1806F6B}" dt="2025-07-06T11:15:06.339" v="328"/>
        <pc:sldMkLst>
          <pc:docMk/>
          <pc:sldMk cId="0" sldId="258"/>
        </pc:sldMkLst>
      </pc:sldChg>
      <pc:sldChg chg="modTransition modAnim">
        <pc:chgData name="shahil khan" userId="faa771c22ec6ed96" providerId="LiveId" clId="{1631985E-3F8D-4EF6-ABD6-E297A1806F6B}" dt="2025-07-06T11:15:08.573" v="329"/>
        <pc:sldMkLst>
          <pc:docMk/>
          <pc:sldMk cId="0" sldId="259"/>
        </pc:sldMkLst>
      </pc:sldChg>
      <pc:sldChg chg="modSp mod modTransition modAnim">
        <pc:chgData name="shahil khan" userId="faa771c22ec6ed96" providerId="LiveId" clId="{1631985E-3F8D-4EF6-ABD6-E297A1806F6B}" dt="2025-07-06T11:15:10.940" v="330"/>
        <pc:sldMkLst>
          <pc:docMk/>
          <pc:sldMk cId="0" sldId="260"/>
        </pc:sldMkLst>
        <pc:spChg chg="mod">
          <ac:chgData name="shahil khan" userId="faa771c22ec6ed96" providerId="LiveId" clId="{1631985E-3F8D-4EF6-ABD6-E297A1806F6B}" dt="2025-07-06T10:33:29.167" v="45" actId="14100"/>
          <ac:spMkLst>
            <pc:docMk/>
            <pc:sldMk cId="0" sldId="260"/>
            <ac:spMk id="5" creationId="{00000000-0000-0000-0000-000000000000}"/>
          </ac:spMkLst>
        </pc:spChg>
        <pc:spChg chg="mod">
          <ac:chgData name="shahil khan" userId="faa771c22ec6ed96" providerId="LiveId" clId="{1631985E-3F8D-4EF6-ABD6-E297A1806F6B}" dt="2025-07-06T10:33:40.440" v="47" actId="14100"/>
          <ac:spMkLst>
            <pc:docMk/>
            <pc:sldMk cId="0" sldId="260"/>
            <ac:spMk id="8" creationId="{00000000-0000-0000-0000-000000000000}"/>
          </ac:spMkLst>
        </pc:spChg>
        <pc:spChg chg="mod">
          <ac:chgData name="shahil khan" userId="faa771c22ec6ed96" providerId="LiveId" clId="{1631985E-3F8D-4EF6-ABD6-E297A1806F6B}" dt="2025-07-06T10:33:48.372" v="49" actId="14100"/>
          <ac:spMkLst>
            <pc:docMk/>
            <pc:sldMk cId="0" sldId="260"/>
            <ac:spMk id="11" creationId="{00000000-0000-0000-0000-000000000000}"/>
          </ac:spMkLst>
        </pc:spChg>
      </pc:sldChg>
      <pc:sldChg chg="modSp mod modTransition modAnim">
        <pc:chgData name="shahil khan" userId="faa771c22ec6ed96" providerId="LiveId" clId="{1631985E-3F8D-4EF6-ABD6-E297A1806F6B}" dt="2025-07-06T11:14:01.370" v="326"/>
        <pc:sldMkLst>
          <pc:docMk/>
          <pc:sldMk cId="0" sldId="261"/>
        </pc:sldMkLst>
        <pc:spChg chg="mod">
          <ac:chgData name="shahil khan" userId="faa771c22ec6ed96" providerId="LiveId" clId="{1631985E-3F8D-4EF6-ABD6-E297A1806F6B}" dt="2025-07-06T10:46:20.095" v="130" actId="14100"/>
          <ac:spMkLst>
            <pc:docMk/>
            <pc:sldMk cId="0" sldId="261"/>
            <ac:spMk id="3" creationId="{00000000-0000-0000-0000-000000000000}"/>
          </ac:spMkLst>
        </pc:spChg>
        <pc:spChg chg="mod">
          <ac:chgData name="shahil khan" userId="faa771c22ec6ed96" providerId="LiveId" clId="{1631985E-3F8D-4EF6-ABD6-E297A1806F6B}" dt="2025-07-06T10:45:19.747" v="122" actId="688"/>
          <ac:spMkLst>
            <pc:docMk/>
            <pc:sldMk cId="0" sldId="261"/>
            <ac:spMk id="4" creationId="{00000000-0000-0000-0000-000000000000}"/>
          </ac:spMkLst>
        </pc:spChg>
      </pc:sldChg>
      <pc:sldChg chg="modSp mod modTransition modAnim">
        <pc:chgData name="shahil khan" userId="faa771c22ec6ed96" providerId="LiveId" clId="{1631985E-3F8D-4EF6-ABD6-E297A1806F6B}" dt="2025-07-06T11:15:15.022" v="331"/>
        <pc:sldMkLst>
          <pc:docMk/>
          <pc:sldMk cId="0" sldId="262"/>
        </pc:sldMkLst>
        <pc:spChg chg="mod">
          <ac:chgData name="shahil khan" userId="faa771c22ec6ed96" providerId="LiveId" clId="{1631985E-3F8D-4EF6-ABD6-E297A1806F6B}" dt="2025-07-06T10:48:27.417" v="149" actId="14100"/>
          <ac:spMkLst>
            <pc:docMk/>
            <pc:sldMk cId="0" sldId="262"/>
            <ac:spMk id="6" creationId="{00000000-0000-0000-0000-000000000000}"/>
          </ac:spMkLst>
        </pc:spChg>
        <pc:picChg chg="mod">
          <ac:chgData name="shahil khan" userId="faa771c22ec6ed96" providerId="LiveId" clId="{1631985E-3F8D-4EF6-ABD6-E297A1806F6B}" dt="2025-07-06T10:48:43.882" v="151" actId="1076"/>
          <ac:picMkLst>
            <pc:docMk/>
            <pc:sldMk cId="0" sldId="262"/>
            <ac:picMk id="5" creationId="{00000000-0000-0000-0000-000000000000}"/>
          </ac:picMkLst>
        </pc:picChg>
        <pc:picChg chg="mod">
          <ac:chgData name="shahil khan" userId="faa771c22ec6ed96" providerId="LiveId" clId="{1631985E-3F8D-4EF6-ABD6-E297A1806F6B}" dt="2025-07-06T10:36:00.596" v="66" actId="1076"/>
          <ac:picMkLst>
            <pc:docMk/>
            <pc:sldMk cId="0" sldId="262"/>
            <ac:picMk id="8" creationId="{00000000-0000-0000-0000-000000000000}"/>
          </ac:picMkLst>
        </pc:picChg>
      </pc:sldChg>
      <pc:sldChg chg="modTransition modAnim">
        <pc:chgData name="shahil khan" userId="faa771c22ec6ed96" providerId="LiveId" clId="{1631985E-3F8D-4EF6-ABD6-E297A1806F6B}" dt="2025-07-06T11:15:17.611" v="332"/>
        <pc:sldMkLst>
          <pc:docMk/>
          <pc:sldMk cId="0" sldId="263"/>
        </pc:sldMkLst>
      </pc:sldChg>
      <pc:sldChg chg="modTransition modAnim">
        <pc:chgData name="shahil khan" userId="faa771c22ec6ed96" providerId="LiveId" clId="{1631985E-3F8D-4EF6-ABD6-E297A1806F6B}" dt="2025-07-06T11:15:20.300" v="333"/>
        <pc:sldMkLst>
          <pc:docMk/>
          <pc:sldMk cId="0" sldId="264"/>
        </pc:sldMkLst>
      </pc:sldChg>
      <pc:sldChg chg="modTransition modAnim">
        <pc:chgData name="shahil khan" userId="faa771c22ec6ed96" providerId="LiveId" clId="{1631985E-3F8D-4EF6-ABD6-E297A1806F6B}" dt="2025-07-06T11:15:23.595" v="334"/>
        <pc:sldMkLst>
          <pc:docMk/>
          <pc:sldMk cId="0" sldId="265"/>
        </pc:sldMkLst>
      </pc:sldChg>
      <pc:sldChg chg="modTransition modAnim">
        <pc:chgData name="shahil khan" userId="faa771c22ec6ed96" providerId="LiveId" clId="{1631985E-3F8D-4EF6-ABD6-E297A1806F6B}" dt="2025-07-06T11:15:25.964" v="335"/>
        <pc:sldMkLst>
          <pc:docMk/>
          <pc:sldMk cId="0" sldId="266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091197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11151" y="4882"/>
            <a:ext cx="14630400" cy="8229600"/>
          </a:xfrm>
          <a:prstGeom prst="rect">
            <a:avLst/>
          </a:prstGeom>
          <a:solidFill>
            <a:srgbClr val="0A0A0A">
              <a:alpha val="80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758309" y="3082052"/>
            <a:ext cx="7174944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Braj-Darshan Project</a:t>
            </a:r>
            <a:endParaRPr lang="en-US" sz="4450" dirty="0"/>
          </a:p>
        </p:txBody>
      </p:sp>
      <p:sp>
        <p:nvSpPr>
          <p:cNvPr id="5" name="Text 2"/>
          <p:cNvSpPr/>
          <p:nvPr/>
        </p:nvSpPr>
        <p:spPr>
          <a:xfrm>
            <a:off x="758309" y="4119682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i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Simplifying spiritual and cultural tourism in the land of Lord Krishna.</a:t>
            </a:r>
            <a:endParaRPr lang="en-US" sz="1700" dirty="0"/>
          </a:p>
        </p:txBody>
      </p:sp>
      <p:sp>
        <p:nvSpPr>
          <p:cNvPr id="6" name="Text 3"/>
          <p:cNvSpPr/>
          <p:nvPr/>
        </p:nvSpPr>
        <p:spPr>
          <a:xfrm>
            <a:off x="10933628" y="4791313"/>
            <a:ext cx="293846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800"/>
              </a:lnSpc>
              <a:buNone/>
            </a:pPr>
            <a:r>
              <a:rPr lang="en-US" sz="22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- by Sameer Khan</a:t>
            </a:r>
            <a:endParaRPr lang="en-US" sz="22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5000">
        <p:fade/>
      </p:transition>
    </mc:Choice>
    <mc:Fallback>
      <p:transition spd="med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2536508"/>
            <a:ext cx="7627382" cy="21381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From Braj to Beyond – The Journey Continues!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44709" y="4999553"/>
            <a:ext cx="76273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Digitally transforming Braj’s tourism landscape for seamless exploration and authentic experiences</a:t>
            </a:r>
            <a:endParaRPr lang="en-US" sz="1700" dirty="0"/>
          </a:p>
        </p:txBody>
      </p:sp>
    </p:spTree>
  </p:cSld>
  <p:clrMapOvr>
    <a:masterClrMapping/>
  </p:clrMapOvr>
  <p:transition spd="slow" advClick="0" advTm="4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4748" y="1642348"/>
            <a:ext cx="4944904" cy="494490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3045738"/>
            <a:ext cx="7627382" cy="21381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Bridging Tradition with Innovation   Thank You! </a:t>
            </a:r>
            <a:endParaRPr lang="en-US" sz="445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4000">
        <p:fade/>
      </p:transition>
    </mc:Choice>
    <mc:Fallback>
      <p:transition spd="med" advClick="0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26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244709" y="1557576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Braj - Darshan Tour &amp; Travels 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44709" y="3307912"/>
            <a:ext cx="7627382" cy="33641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This project is a web-based application designed to promote tourism in the Braj region. It offers users an elegant, user-friendly platform to explore attractions, hotels, and services, and to book tours online. The goal is to connect tourists with local experiences digitally, enhancing trip planning and travel convenience.</a:t>
            </a:r>
            <a:endParaRPr lang="en-US" sz="1700" dirty="0"/>
          </a:p>
        </p:txBody>
      </p:sp>
      <p:sp>
        <p:nvSpPr>
          <p:cNvPr id="5" name="Text 2"/>
          <p:cNvSpPr/>
          <p:nvPr/>
        </p:nvSpPr>
        <p:spPr>
          <a:xfrm>
            <a:off x="6244709" y="5285184"/>
            <a:ext cx="7627382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The Braj region is culturally and spiritually significant, attracting many pilgrims and tourists annually. This project addresses travel planning challenges by providing a centralized, interactive platform for bookings and information.</a:t>
            </a:r>
            <a:endParaRPr lang="en-US" sz="17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774E2D6-F639-6E2B-4178-98C6B3EAE1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37064" y="-245327"/>
            <a:ext cx="8229600" cy="8229600"/>
          </a:xfrm>
          <a:prstGeom prst="rect">
            <a:avLst/>
          </a:prstGeom>
        </p:spPr>
      </p:pic>
    </p:spTree>
  </p:cSld>
  <p:clrMapOvr>
    <a:masterClrMapping/>
  </p:clrMapOvr>
  <p:transition spd="slow" advClick="0" advTm="4000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70819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3784640"/>
            <a:ext cx="10692884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Technology Stack and Features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58309" y="4822269"/>
            <a:ext cx="4226838" cy="2330887"/>
          </a:xfrm>
          <a:prstGeom prst="roundRect">
            <a:avLst>
              <a:gd name="adj" fmla="val 3904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82504" y="5046464"/>
            <a:ext cx="3778448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Frontend Technologies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982504" y="5888831"/>
            <a:ext cx="3778448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HTML, CSS, JavaScript, GSAP, and Locomotive Scroll create smooth animations and responsive UI.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5201722" y="4822269"/>
            <a:ext cx="4226838" cy="2330887"/>
          </a:xfrm>
          <a:prstGeom prst="roundRect">
            <a:avLst>
              <a:gd name="adj" fmla="val 3904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5425916" y="5046464"/>
            <a:ext cx="3778448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Backend and Database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425916" y="5888831"/>
            <a:ext cx="3778448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Node.js and Express.js power the backend API, with MongoDB managing data storage.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9645134" y="4822269"/>
            <a:ext cx="4226838" cy="2330887"/>
          </a:xfrm>
          <a:prstGeom prst="roundRect">
            <a:avLst>
              <a:gd name="adj" fmla="val 3904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869329" y="5046464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Key Features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869329" y="5532596"/>
            <a:ext cx="3778448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Includes online tour booking, real-time messaging, mobile-friendly design, light/dark mode, and multiple content sections.</a:t>
            </a:r>
            <a:endParaRPr lang="en-US" sz="1700" dirty="0"/>
          </a:p>
        </p:txBody>
      </p:sp>
    </p:spTree>
  </p:cSld>
  <p:clrMapOvr>
    <a:masterClrMapping/>
  </p:clrMapOvr>
  <p:transition spd="slow" advClick="0" advTm="400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956554"/>
            <a:ext cx="131137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System Architecture and Pages Overview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392346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Frontend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58309" y="4496276"/>
            <a:ext cx="629257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Built with HTML, CSS, and JavaScript, featuring smooth scroll and animated hero sections.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758309" y="5384602"/>
            <a:ext cx="629257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Includes navigation bar with smooth transitions and scroll-based color changes.</a:t>
            </a:r>
            <a:endParaRPr lang="en-US" sz="1700" dirty="0"/>
          </a:p>
        </p:txBody>
      </p:sp>
      <p:sp>
        <p:nvSpPr>
          <p:cNvPr id="6" name="Text 4"/>
          <p:cNvSpPr/>
          <p:nvPr/>
        </p:nvSpPr>
        <p:spPr>
          <a:xfrm>
            <a:off x="7587139" y="392346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Backend API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587139" y="4496276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Express.js handles form submissions and data management.</a:t>
            </a:r>
            <a:endParaRPr lang="en-US" sz="1700" dirty="0"/>
          </a:p>
        </p:txBody>
      </p:sp>
      <p:sp>
        <p:nvSpPr>
          <p:cNvPr id="8" name="Text 6"/>
          <p:cNvSpPr/>
          <p:nvPr/>
        </p:nvSpPr>
        <p:spPr>
          <a:xfrm>
            <a:off x="7587139" y="5037892"/>
            <a:ext cx="629257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Pages include Booking Form, Message Box, Attractions, Hotels, About Us, Services, and Reviews.</a:t>
            </a:r>
            <a:endParaRPr lang="en-US" sz="17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 advClick="0" advTm="4000">
        <p14:reveal/>
      </p:transition>
    </mc:Choice>
    <mc:Fallback>
      <p:transition spd="slow" advClick="0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2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8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5" grpId="0" animBg="1"/>
      <p:bldP spid="7" grpId="0" animBg="1"/>
      <p:bldP spid="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14748" y="1433632"/>
            <a:ext cx="4944785" cy="5362337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58309" y="1248966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Interactive Pages and User Experience</a:t>
            </a:r>
            <a:endParaRPr lang="en-US" sz="4450" dirty="0"/>
          </a:p>
        </p:txBody>
      </p:sp>
      <p:sp>
        <p:nvSpPr>
          <p:cNvPr id="5" name="Shape 1"/>
          <p:cNvSpPr/>
          <p:nvPr/>
        </p:nvSpPr>
        <p:spPr>
          <a:xfrm>
            <a:off x="758309" y="2999302"/>
            <a:ext cx="3678198" cy="2294097"/>
          </a:xfrm>
          <a:prstGeom prst="roundRect">
            <a:avLst>
              <a:gd name="adj" fmla="val 18669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6" name="Text 2"/>
          <p:cNvSpPr/>
          <p:nvPr/>
        </p:nvSpPr>
        <p:spPr>
          <a:xfrm>
            <a:off x="1462326" y="3073718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Booking Form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1462326" y="3559850"/>
            <a:ext cx="2974300" cy="1733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Users select destination, date, and vehicle type with backend API handling submissions and confirmations.</a:t>
            </a:r>
            <a:endParaRPr lang="en-US" sz="1700" dirty="0"/>
          </a:p>
        </p:txBody>
      </p:sp>
      <p:sp>
        <p:nvSpPr>
          <p:cNvPr id="8" name="Shape 4"/>
          <p:cNvSpPr/>
          <p:nvPr/>
        </p:nvSpPr>
        <p:spPr>
          <a:xfrm>
            <a:off x="4707373" y="2999302"/>
            <a:ext cx="3808689" cy="2294097"/>
          </a:xfrm>
          <a:prstGeom prst="roundRect">
            <a:avLst>
              <a:gd name="adj" fmla="val 18669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9" name="Text 5"/>
          <p:cNvSpPr/>
          <p:nvPr/>
        </p:nvSpPr>
        <p:spPr>
          <a:xfrm>
            <a:off x="5411391" y="3073718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Message Box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5411391" y="3559850"/>
            <a:ext cx="2974300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Simple contact form sends messages stored in MongoDB for efficient communication.</a:t>
            </a:r>
            <a:endParaRPr lang="en-US" sz="1700" dirty="0"/>
          </a:p>
        </p:txBody>
      </p:sp>
      <p:sp>
        <p:nvSpPr>
          <p:cNvPr id="11" name="Shape 7"/>
          <p:cNvSpPr/>
          <p:nvPr/>
        </p:nvSpPr>
        <p:spPr>
          <a:xfrm>
            <a:off x="758308" y="5726668"/>
            <a:ext cx="7757753" cy="1733550"/>
          </a:xfrm>
          <a:prstGeom prst="roundRect">
            <a:avLst>
              <a:gd name="adj" fmla="val 18669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2" name="Text 8"/>
          <p:cNvSpPr/>
          <p:nvPr/>
        </p:nvSpPr>
        <p:spPr>
          <a:xfrm>
            <a:off x="1462326" y="5801082"/>
            <a:ext cx="3808690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Attractions and Hotels</a:t>
            </a:r>
            <a:endParaRPr lang="en-US" sz="2200" dirty="0"/>
          </a:p>
        </p:txBody>
      </p:sp>
      <p:sp>
        <p:nvSpPr>
          <p:cNvPr id="13" name="Text 9"/>
          <p:cNvSpPr/>
          <p:nvPr/>
        </p:nvSpPr>
        <p:spPr>
          <a:xfrm>
            <a:off x="1462326" y="6287214"/>
            <a:ext cx="6923365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Auto-scrolling image sliders and hotel cards with alternating layouts enhance visual appeal.</a:t>
            </a:r>
            <a:endParaRPr lang="en-US" sz="17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 advClick="0" advTm="4000">
        <p:cut/>
      </p:transition>
    </mc:Choice>
    <mc:Fallback>
      <p:transition advClick="0" advTm="4000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2583775"/>
            <a:ext cx="10805755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About Us, Services, and Reviews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3837980"/>
            <a:ext cx="2330579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About Us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58309" y="4410789"/>
            <a:ext cx="4018359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Features founder Bablu Khan’s bio and customer testimonials with ratings.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5312926" y="3837980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Services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12926" y="4410789"/>
            <a:ext cx="4018359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Cards highlight tour guides, cab rentals, accommodation, with hover and animation effects.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9867543" y="3837980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Reviews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67543" y="4410789"/>
            <a:ext cx="4018359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Customer reviews listed with an option to add new reviews via modal popup.</a:t>
            </a:r>
            <a:endParaRPr lang="en-US" sz="17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4000">
        <p:fade/>
      </p:transition>
    </mc:Choice>
    <mc:Fallback>
      <p:transition spd="med" advClick="0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14748" y="1642348"/>
            <a:ext cx="4944904" cy="494490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58309" y="976908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Backend APIs and Database Collections</a:t>
            </a:r>
            <a:endParaRPr lang="en-US" sz="4450" dirty="0"/>
          </a:p>
        </p:txBody>
      </p:sp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8309" y="2744153"/>
            <a:ext cx="1083231" cy="1612702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2166461" y="2943820"/>
            <a:ext cx="5929789" cy="3777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Booking API</a:t>
            </a:r>
            <a:endParaRPr lang="en-US" sz="2200" dirty="0"/>
          </a:p>
        </p:txBody>
      </p:sp>
      <p:sp>
        <p:nvSpPr>
          <p:cNvPr id="7" name="Text 2"/>
          <p:cNvSpPr/>
          <p:nvPr/>
        </p:nvSpPr>
        <p:spPr>
          <a:xfrm>
            <a:off x="2166461" y="3429953"/>
            <a:ext cx="6219230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Handles tour bookings with data saved in MongoDB bookings collection.</a:t>
            </a:r>
            <a:endParaRPr lang="en-US" sz="1700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8309" y="4356855"/>
            <a:ext cx="1083231" cy="1299924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2166461" y="4556522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Message API</a:t>
            </a:r>
            <a:endParaRPr lang="en-US" sz="2200" dirty="0"/>
          </a:p>
        </p:txBody>
      </p:sp>
      <p:sp>
        <p:nvSpPr>
          <p:cNvPr id="10" name="Text 4"/>
          <p:cNvSpPr/>
          <p:nvPr/>
        </p:nvSpPr>
        <p:spPr>
          <a:xfrm>
            <a:off x="2166461" y="5042654"/>
            <a:ext cx="621923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Stores user messages securely in the messages collection.</a:t>
            </a:r>
            <a:endParaRPr lang="en-US" sz="1700" dirty="0"/>
          </a:p>
        </p:txBody>
      </p:sp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8309" y="5639872"/>
            <a:ext cx="1083231" cy="1612702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2166461" y="5856446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Reviews API</a:t>
            </a:r>
            <a:endParaRPr lang="en-US" sz="2200" dirty="0"/>
          </a:p>
        </p:txBody>
      </p:sp>
      <p:sp>
        <p:nvSpPr>
          <p:cNvPr id="13" name="Text 6"/>
          <p:cNvSpPr/>
          <p:nvPr/>
        </p:nvSpPr>
        <p:spPr>
          <a:xfrm>
            <a:off x="2166461" y="6342578"/>
            <a:ext cx="6219230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Fetches and adds customer reviews stored in the reviews collection.</a:t>
            </a:r>
            <a:endParaRPr lang="en-US" sz="1700" dirty="0"/>
          </a:p>
        </p:txBody>
      </p:sp>
    </p:spTree>
  </p:cSld>
  <p:clrMapOvr>
    <a:masterClrMapping/>
  </p:clrMapOvr>
  <p:transition spd="med" advClick="0" advTm="400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000"/>
                            </p:stCondLst>
                            <p:childTnLst>
                              <p:par>
                                <p:cTn id="46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9" grpId="0" animBg="1"/>
      <p:bldP spid="10" grpId="0" animBg="1"/>
      <p:bldP spid="12" grpId="0" animBg="1"/>
      <p:bldP spid="1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70819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3428286"/>
            <a:ext cx="131137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Implementation Challenges and Solutions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58309" y="5178623"/>
            <a:ext cx="4226838" cy="2330887"/>
          </a:xfrm>
          <a:prstGeom prst="roundRect">
            <a:avLst>
              <a:gd name="adj" fmla="val 3904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82504" y="5402818"/>
            <a:ext cx="3778448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Performance Optimization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982504" y="6245185"/>
            <a:ext cx="3778448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Integrated GSAP and Locomotive Scroll without causing lags for smooth animations.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5201722" y="5178623"/>
            <a:ext cx="4226838" cy="2330887"/>
          </a:xfrm>
          <a:prstGeom prst="roundRect">
            <a:avLst>
              <a:gd name="adj" fmla="val 3904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5425916" y="5402818"/>
            <a:ext cx="3778448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Mobile Responsiveness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425916" y="6245185"/>
            <a:ext cx="3778448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Used custom media queries to ensure full functionality on all devices.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9645134" y="5178623"/>
            <a:ext cx="4226838" cy="2330887"/>
          </a:xfrm>
          <a:prstGeom prst="roundRect">
            <a:avLst>
              <a:gd name="adj" fmla="val 3904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869329" y="5402818"/>
            <a:ext cx="2994898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Backend Stability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869329" y="5888950"/>
            <a:ext cx="3778448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Managed connectivity and error handling effectively for reliable API performance.</a:t>
            </a:r>
            <a:endParaRPr lang="en-US" sz="17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4000">
        <p:split orient="vert"/>
      </p:transition>
    </mc:Choice>
    <mc:Fallback>
      <p:transition spd="slow" advClick="0" advTm="40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22" presetClass="entr" presetSubtype="2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53" presetClass="entr" presetSubtype="16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250"/>
                            </p:stCondLst>
                            <p:childTnLst>
                              <p:par>
                                <p:cTn id="20" presetID="53" presetClass="entr" presetSubtype="16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53" presetClass="entr" presetSubtype="16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14748" y="1642348"/>
            <a:ext cx="4944904" cy="494490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58309" y="2077641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Conclusion and Future Scope</a:t>
            </a:r>
            <a:endParaRPr lang="en-US" sz="4450" dirty="0"/>
          </a:p>
        </p:txBody>
      </p:sp>
      <p:sp>
        <p:nvSpPr>
          <p:cNvPr id="5" name="Text 1"/>
          <p:cNvSpPr/>
          <p:nvPr/>
        </p:nvSpPr>
        <p:spPr>
          <a:xfrm>
            <a:off x="758309" y="3827978"/>
            <a:ext cx="7627382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This website bridges traditional Braj culture with modern tourism needs, helping tourists plan and find verified services easily. It enhances the travel experience by providing a centralized digital platform.</a:t>
            </a:r>
            <a:endParaRPr lang="en-US" sz="1700" dirty="0"/>
          </a:p>
        </p:txBody>
      </p:sp>
      <p:sp>
        <p:nvSpPr>
          <p:cNvPr id="6" name="Text 2"/>
          <p:cNvSpPr/>
          <p:nvPr/>
        </p:nvSpPr>
        <p:spPr>
          <a:xfrm>
            <a:off x="758309" y="5111829"/>
            <a:ext cx="7627382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Future enhancements include adding online payment options and multi-language support to expand accessibility and convenience for a wider audience.</a:t>
            </a:r>
            <a:endParaRPr lang="en-US" sz="17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4000">
        <p:fade/>
      </p:transition>
    </mc:Choice>
    <mc:Fallback>
      <p:transition spd="med" advClick="0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25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00"/>
                            </p:stCondLst>
                            <p:childTnLst>
                              <p:par>
                                <p:cTn id="22" presetID="26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</TotalTime>
  <Words>535</Words>
  <Application>Microsoft Office PowerPoint</Application>
  <PresentationFormat>Custom</PresentationFormat>
  <Paragraphs>65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DM Sans</vt:lpstr>
      <vt:lpstr>Arial</vt:lpstr>
      <vt:lpstr>Dela Gothic One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shahil khan</cp:lastModifiedBy>
  <cp:revision>1</cp:revision>
  <dcterms:created xsi:type="dcterms:W3CDTF">2025-05-27T19:20:29Z</dcterms:created>
  <dcterms:modified xsi:type="dcterms:W3CDTF">2025-07-06T11:21:04Z</dcterms:modified>
</cp:coreProperties>
</file>